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media/image13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0"/>
  </p:notesMasterIdLst>
  <p:sldIdLst>
    <p:sldId id="257" r:id="rId2"/>
    <p:sldId id="258" r:id="rId3"/>
    <p:sldId id="259" r:id="rId4"/>
    <p:sldId id="260" r:id="rId5"/>
    <p:sldId id="261" r:id="rId6"/>
    <p:sldId id="262" r:id="rId7"/>
    <p:sldId id="264" r:id="rId8"/>
    <p:sldId id="265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2F82B4C-D5D4-41A1-992F-DDA3CE5DD873}">
          <p14:sldIdLst>
            <p14:sldId id="257"/>
            <p14:sldId id="258"/>
            <p14:sldId id="259"/>
            <p14:sldId id="260"/>
            <p14:sldId id="261"/>
            <p14:sldId id="262"/>
            <p14:sldId id="264"/>
            <p14:sldId id="26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3E8A"/>
    <a:srgbClr val="ADE8F4"/>
    <a:srgbClr val="000000"/>
    <a:srgbClr val="CAF0F8"/>
    <a:srgbClr val="90E0EF"/>
    <a:srgbClr val="48CAE4"/>
    <a:srgbClr val="00B4D8"/>
    <a:srgbClr val="0096C7"/>
    <a:srgbClr val="0077B6"/>
    <a:srgbClr val="03045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1" d="100"/>
          <a:sy n="71" d="100"/>
        </p:scale>
        <p:origin x="60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8AA0BF-EEF5-4FFA-9C38-4E8BE3E64359}" type="datetimeFigureOut">
              <a:rPr lang="en-US" smtClean="0"/>
              <a:t>11/25/2022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B0094C-4FC9-4D9F-960E-6B02C3AB6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1611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6720A-2324-4C39-BDE6-FC32E1F978D1}" type="datetimeFigureOut">
              <a:rPr lang="en-US" smtClean="0"/>
              <a:t>11/25/2022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4EA343-FAA2-4F62-BC70-9065C8FEE2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4819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6720A-2324-4C39-BDE6-FC32E1F978D1}" type="datetimeFigureOut">
              <a:rPr lang="en-US" smtClean="0"/>
              <a:t>11/25/2022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4EA343-FAA2-4F62-BC70-9065C8FEE2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5151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6720A-2324-4C39-BDE6-FC32E1F978D1}" type="datetimeFigureOut">
              <a:rPr lang="en-US" smtClean="0"/>
              <a:t>11/25/2022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4EA343-FAA2-4F62-BC70-9065C8FEE2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2024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6720A-2324-4C39-BDE6-FC32E1F978D1}" type="datetimeFigureOut">
              <a:rPr lang="en-US" smtClean="0"/>
              <a:t>11/25/2022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4EA343-FAA2-4F62-BC70-9065C8FEE2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4990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6720A-2324-4C39-BDE6-FC32E1F978D1}" type="datetimeFigureOut">
              <a:rPr lang="en-US" smtClean="0"/>
              <a:t>11/25/2022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4EA343-FAA2-4F62-BC70-9065C8FEE2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4941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6720A-2324-4C39-BDE6-FC32E1F978D1}" type="datetimeFigureOut">
              <a:rPr lang="en-US" smtClean="0"/>
              <a:t>11/25/2022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4EA343-FAA2-4F62-BC70-9065C8FEE2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9651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6720A-2324-4C39-BDE6-FC32E1F978D1}" type="datetimeFigureOut">
              <a:rPr lang="en-US" smtClean="0"/>
              <a:t>11/25/2022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4EA343-FAA2-4F62-BC70-9065C8FEE2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5140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6720A-2324-4C39-BDE6-FC32E1F978D1}" type="datetimeFigureOut">
              <a:rPr lang="en-US" smtClean="0"/>
              <a:t>11/25/2022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4EA343-FAA2-4F62-BC70-9065C8FEE2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9999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6720A-2324-4C39-BDE6-FC32E1F978D1}" type="datetimeFigureOut">
              <a:rPr lang="en-US" smtClean="0"/>
              <a:t>11/25/2022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4EA343-FAA2-4F62-BC70-9065C8FEE2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7289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6720A-2324-4C39-BDE6-FC32E1F978D1}" type="datetimeFigureOut">
              <a:rPr lang="en-US" smtClean="0"/>
              <a:t>11/25/2022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4EA343-FAA2-4F62-BC70-9065C8FEE2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9085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6720A-2324-4C39-BDE6-FC32E1F978D1}" type="datetimeFigureOut">
              <a:rPr lang="en-US" smtClean="0"/>
              <a:t>11/25/2022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4EA343-FAA2-4F62-BC70-9065C8FEE2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160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E6720A-2324-4C39-BDE6-FC32E1F978D1}" type="datetimeFigureOut">
              <a:rPr lang="en-US" smtClean="0"/>
              <a:t>11/25/2022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4EA343-FAA2-4F62-BC70-9065C8FEE2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9959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07/relationships/hdphoto" Target="../media/hdphoto1.wdp"/><Relationship Id="rId7" Type="http://schemas.openxmlformats.org/officeDocument/2006/relationships/image" Target="../media/image5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jpg"/><Relationship Id="rId11" Type="http://schemas.microsoft.com/office/2007/relationships/hdphoto" Target="../media/hdphoto2.wdp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jpg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microsoft.com/office/2007/relationships/hdphoto" Target="../media/hdphoto3.wdp"/><Relationship Id="rId7" Type="http://schemas.microsoft.com/office/2007/relationships/hdphoto" Target="../media/hdphoto4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17.png"/><Relationship Id="rId4" Type="http://schemas.openxmlformats.org/officeDocument/2006/relationships/image" Target="../media/image13.JPG"/><Relationship Id="rId9" Type="http://schemas.microsoft.com/office/2007/relationships/hdphoto" Target="../media/hdphoto5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microsoft.com/office/2007/relationships/hdphoto" Target="../media/hdphoto6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466" b="87069" l="25346" r="74194">
                        <a14:backgroundMark x1="32258" y1="11207" x2="31797" y2="79310"/>
                        <a14:backgroundMark x1="31797" y1="79310" x2="68664" y2="79741"/>
                        <a14:backgroundMark x1="68664" y1="79741" x2="68664" y2="79741"/>
                        <a14:backgroundMark x1="67742" y1="78879" x2="67742" y2="69397"/>
                        <a14:backgroundMark x1="67742" y1="69397" x2="67742" y2="10345"/>
                        <a14:backgroundMark x1="31797" y1="11207" x2="68203" y2="10345"/>
                        <a14:backgroundMark x1="67742" y1="10776" x2="66820" y2="137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6992" y="-112541"/>
            <a:ext cx="7056830" cy="721672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5758" y="478303"/>
            <a:ext cx="3179298" cy="535087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pSp>
        <p:nvGrpSpPr>
          <p:cNvPr id="16" name="Group 15"/>
          <p:cNvGrpSpPr/>
          <p:nvPr/>
        </p:nvGrpSpPr>
        <p:grpSpPr>
          <a:xfrm>
            <a:off x="5623907" y="1639984"/>
            <a:ext cx="2402999" cy="3550994"/>
            <a:chOff x="5623907" y="1639984"/>
            <a:chExt cx="2402999" cy="3550994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70003" y="2073500"/>
              <a:ext cx="629369" cy="629369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sp>
          <p:nvSpPr>
            <p:cNvPr id="5" name="Rounded Rectangle 4"/>
            <p:cNvSpPr/>
            <p:nvPr/>
          </p:nvSpPr>
          <p:spPr>
            <a:xfrm>
              <a:off x="5623907" y="1639984"/>
              <a:ext cx="2402999" cy="3550994"/>
            </a:xfrm>
            <a:prstGeom prst="roundRect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25269" y="2053282"/>
              <a:ext cx="686972" cy="649587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77924" y="4168377"/>
              <a:ext cx="686972" cy="749649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90336" y="4168377"/>
              <a:ext cx="721905" cy="718697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630" r="47832" b="20425"/>
            <a:stretch/>
          </p:blipFill>
          <p:spPr>
            <a:xfrm>
              <a:off x="6452426" y="3092659"/>
              <a:ext cx="745960" cy="780296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</p:grpSp>
      <p:cxnSp>
        <p:nvCxnSpPr>
          <p:cNvPr id="13" name="Straight Connector 12"/>
          <p:cNvCxnSpPr/>
          <p:nvPr/>
        </p:nvCxnSpPr>
        <p:spPr>
          <a:xfrm flipV="1">
            <a:off x="3969664" y="6164842"/>
            <a:ext cx="5711483" cy="1406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62708" y="1252025"/>
            <a:ext cx="3770141" cy="506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22318" b="69528" l="31944" r="6851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1147" y="4543201"/>
            <a:ext cx="1432330" cy="128597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D08E02A5-B1FF-00B9-4397-17C3C75FD7F0}"/>
              </a:ext>
            </a:extLst>
          </p:cNvPr>
          <p:cNvSpPr txBox="1"/>
          <p:nvPr/>
        </p:nvSpPr>
        <p:spPr>
          <a:xfrm>
            <a:off x="5870003" y="2680371"/>
            <a:ext cx="6293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BYJU’S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FD070CA4-BBDD-51B1-4D8D-4EB503C89B4B}"/>
              </a:ext>
            </a:extLst>
          </p:cNvPr>
          <p:cNvSpPr txBox="1"/>
          <p:nvPr/>
        </p:nvSpPr>
        <p:spPr>
          <a:xfrm>
            <a:off x="7271286" y="2696020"/>
            <a:ext cx="6138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PW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DF1332DA-789E-9DCD-C9DB-94F5A03AC511}"/>
              </a:ext>
            </a:extLst>
          </p:cNvPr>
          <p:cNvSpPr txBox="1"/>
          <p:nvPr/>
        </p:nvSpPr>
        <p:spPr>
          <a:xfrm>
            <a:off x="6312918" y="3896541"/>
            <a:ext cx="16726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ATTENDENZA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94438903-F8DE-FA03-1A97-08CF356673D0}"/>
              </a:ext>
            </a:extLst>
          </p:cNvPr>
          <p:cNvSpPr txBox="1"/>
          <p:nvPr/>
        </p:nvSpPr>
        <p:spPr>
          <a:xfrm>
            <a:off x="5789371" y="4902730"/>
            <a:ext cx="6869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UDEMY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F2A18A2C-6A98-0307-77CA-142A8B48DEC7}"/>
              </a:ext>
            </a:extLst>
          </p:cNvPr>
          <p:cNvSpPr txBox="1"/>
          <p:nvPr/>
        </p:nvSpPr>
        <p:spPr>
          <a:xfrm>
            <a:off x="6929731" y="4887074"/>
            <a:ext cx="10431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UNACADEMY</a:t>
            </a:r>
          </a:p>
        </p:txBody>
      </p:sp>
    </p:spTree>
    <p:extLst>
      <p:ext uri="{BB962C8B-B14F-4D97-AF65-F5344CB8AC3E}">
        <p14:creationId xmlns:p14="http://schemas.microsoft.com/office/powerpoint/2010/main" val="3889933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2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4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85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1.11022E-16 L -0.29166 -0.19144 " pathEditMode="relative" rAng="0" ptsTypes="AA">
                                      <p:cBhvr>
                                        <p:cTn id="44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583" y="-958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2" grpId="0"/>
      <p:bldP spid="14" grpId="0"/>
      <p:bldP spid="1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310" b="88362" l="26267" r="7695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1644" y="-298937"/>
            <a:ext cx="7580526" cy="78427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39" t="1556" r="48777" b="21951"/>
          <a:stretch/>
        </p:blipFill>
        <p:spPr>
          <a:xfrm>
            <a:off x="5010795" y="2567354"/>
            <a:ext cx="1007900" cy="105507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67" t="22345" r="7540" b="41778"/>
          <a:stretch/>
        </p:blipFill>
        <p:spPr>
          <a:xfrm>
            <a:off x="6018695" y="2774853"/>
            <a:ext cx="1726890" cy="64008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590576" y="3464572"/>
            <a:ext cx="32531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Brush Script MT" panose="03060802040406070304" pitchFamily="66" charset="0"/>
              </a:rPr>
              <a:t>….Every day counts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454CA1A0-A3CE-515E-D935-1EE53A376FCD}"/>
              </a:ext>
            </a:extLst>
          </p:cNvPr>
          <p:cNvSpPr txBox="1"/>
          <p:nvPr/>
        </p:nvSpPr>
        <p:spPr>
          <a:xfrm>
            <a:off x="5876144" y="5831174"/>
            <a:ext cx="24540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VERSION  1.0.0</a:t>
            </a:r>
          </a:p>
        </p:txBody>
      </p:sp>
    </p:spTree>
    <p:extLst>
      <p:ext uri="{BB962C8B-B14F-4D97-AF65-F5344CB8AC3E}">
        <p14:creationId xmlns:p14="http://schemas.microsoft.com/office/powerpoint/2010/main" val="3387708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2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4250"/>
                            </p:stCondLst>
                            <p:childTnLst>
                              <p:par>
                                <p:cTn id="16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29E969EE-BC5A-1FD0-6FEB-9AFD7AC2D2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2328" b="86469" l="30686" r="6968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812" t="3060" r="25445" b="4263"/>
          <a:stretch/>
        </p:blipFill>
        <p:spPr>
          <a:xfrm>
            <a:off x="4437089" y="209862"/>
            <a:ext cx="3342806" cy="635583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8A20D8E0-67D7-F9E1-4249-3E47FDCFE9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6544" y="209862"/>
            <a:ext cx="6505730" cy="635583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6CEABE86-6321-FDD2-5068-AEC942D55E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2301" y="647114"/>
            <a:ext cx="2957299" cy="529956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xmlns="" id="{B2873C6B-5B0C-A24E-62B6-1399AAA9312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hotocopy/>
                    </a14:imgEffect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6170" y="3505766"/>
            <a:ext cx="1268616" cy="150233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xmlns="" id="{38CC81BF-BEA4-5ACE-BF73-09F348E3F23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244" t="28687" r="25600" b="28904"/>
          <a:stretch/>
        </p:blipFill>
        <p:spPr>
          <a:xfrm>
            <a:off x="6316624" y="1614433"/>
            <a:ext cx="984508" cy="1093596"/>
          </a:xfrm>
          <a:prstGeom prst="rect">
            <a:avLst/>
          </a:prstGeom>
        </p:spPr>
      </p:pic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xmlns="" id="{7F73385B-0253-0FE3-C6AC-E8D75A4FCBF5}"/>
              </a:ext>
            </a:extLst>
          </p:cNvPr>
          <p:cNvSpPr/>
          <p:nvPr/>
        </p:nvSpPr>
        <p:spPr>
          <a:xfrm>
            <a:off x="6246170" y="2727372"/>
            <a:ext cx="1125416" cy="341142"/>
          </a:xfrm>
          <a:prstGeom prst="round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Agency FB" panose="020B0503020202020204" pitchFamily="34" charset="0"/>
              </a:rPr>
              <a:t>ADMIN LOGIN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xmlns="" id="{432FF333-A895-0402-462D-FF59DF722738}"/>
              </a:ext>
            </a:extLst>
          </p:cNvPr>
          <p:cNvSpPr/>
          <p:nvPr/>
        </p:nvSpPr>
        <p:spPr>
          <a:xfrm>
            <a:off x="6288719" y="4976464"/>
            <a:ext cx="1125416" cy="341142"/>
          </a:xfrm>
          <a:prstGeom prst="round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Agency FB" panose="020B0503020202020204" pitchFamily="34" charset="0"/>
              </a:rPr>
              <a:t>STUDENT LOGIN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xmlns="" id="{384D51B8-4343-4018-7C7A-60C4319FC68F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9967413" y="5152257"/>
            <a:ext cx="713420" cy="794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631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7.40741E-7 L -0.28515 -0.0152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258" y="-76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3" presetClass="exit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4*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4*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3" presetClass="exit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4*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4*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3" presetClass="exit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4*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4*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3" presetClass="exit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4*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4*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3" presetClass="exit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4*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4*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3" presetClass="exit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0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4*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4*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23" presetClass="exit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4*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4*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tudent login page - Google Chrome 2022-11-24 14-10-58">
            <a:hlinkClick r:id="" action="ppaction://media"/>
            <a:extLst>
              <a:ext uri="{FF2B5EF4-FFF2-40B4-BE49-F238E27FC236}">
                <a16:creationId xmlns:a16="http://schemas.microsoft.com/office/drawing/2014/main" xmlns="" id="{E6C315D6-59C2-32C2-2258-E43CC23B80F5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9108"/>
                </p14:media>
              </p:ext>
            </p:extLst>
          </p:nvPr>
        </p:nvPicPr>
        <p:blipFill rotWithShape="1">
          <a:blip r:embed="rId4"/>
          <a:srcRect t="13890"/>
          <a:stretch/>
        </p:blipFill>
        <p:spPr>
          <a:xfrm>
            <a:off x="123372" y="0"/>
            <a:ext cx="11938000" cy="62701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8977F574-185B-8ED7-6660-0D48416CBB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14798" y="6354430"/>
            <a:ext cx="4114800" cy="365125"/>
          </a:xfrm>
        </p:spPr>
        <p:txBody>
          <a:bodyPr/>
          <a:lstStyle/>
          <a:p>
            <a:r>
              <a:rPr lang="en-US" sz="3600" dirty="0">
                <a:solidFill>
                  <a:srgbClr val="002060"/>
                </a:solidFill>
                <a:latin typeface="Bell MT" panose="02020503060305020303" pitchFamily="18" charset="0"/>
              </a:rPr>
              <a:t>TRANSPARENCY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64480FAD-4B50-E109-69D6-7345A7D39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4EA343-FAA2-4F62-BC70-9065C8FEE2F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882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706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2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2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C6D0BFED-23F5-D5DD-188B-89405563A9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0187" y="351693"/>
            <a:ext cx="5091625" cy="58521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C2B8D24F-D64F-3A63-50D4-57D35CD694F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00" t="17214" r="41615" b="13828"/>
          <a:stretch/>
        </p:blipFill>
        <p:spPr>
          <a:xfrm>
            <a:off x="4951828" y="872196"/>
            <a:ext cx="2249659" cy="46986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8E6154BF-D8DB-0602-BA8F-0709D2F9C5EF}"/>
              </a:ext>
            </a:extLst>
          </p:cNvPr>
          <p:cNvSpPr txBox="1"/>
          <p:nvPr/>
        </p:nvSpPr>
        <p:spPr>
          <a:xfrm>
            <a:off x="8367053" y="2559781"/>
            <a:ext cx="33528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Arial Black" panose="020B0A04020102020204" pitchFamily="34" charset="0"/>
              </a:rPr>
              <a:t>DATA SECURITY</a:t>
            </a:r>
          </a:p>
        </p:txBody>
      </p:sp>
    </p:spTree>
    <p:extLst>
      <p:ext uri="{BB962C8B-B14F-4D97-AF65-F5344CB8AC3E}">
        <p14:creationId xmlns:p14="http://schemas.microsoft.com/office/powerpoint/2010/main" val="1919933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24" r="3201" b="5062"/>
          <a:stretch/>
        </p:blipFill>
        <p:spPr>
          <a:xfrm>
            <a:off x="0" y="-34966"/>
            <a:ext cx="12192000" cy="683224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93BC3D5C-FFA2-1F64-8504-9B9BFDC298E6}"/>
              </a:ext>
            </a:extLst>
          </p:cNvPr>
          <p:cNvSpPr txBox="1"/>
          <p:nvPr/>
        </p:nvSpPr>
        <p:spPr>
          <a:xfrm>
            <a:off x="10024585" y="927847"/>
            <a:ext cx="13504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 Rounded MT Bold" panose="020F0704030504030204" pitchFamily="34" charset="0"/>
              </a:rPr>
              <a:t>USER-FRIENDLY</a:t>
            </a:r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xmlns="" id="{97F501FD-2071-4B57-EB1F-250D378D6816}"/>
              </a:ext>
            </a:extLst>
          </p:cNvPr>
          <p:cNvCxnSpPr/>
          <p:nvPr/>
        </p:nvCxnSpPr>
        <p:spPr>
          <a:xfrm rot="10800000" flipV="1">
            <a:off x="5873261" y="4890977"/>
            <a:ext cx="4631706" cy="637953"/>
          </a:xfrm>
          <a:prstGeom prst="bentConnector3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A8903CF3-C84E-1BF0-CC71-13F4C0DAADE8}"/>
              </a:ext>
            </a:extLst>
          </p:cNvPr>
          <p:cNvSpPr txBox="1"/>
          <p:nvPr/>
        </p:nvSpPr>
        <p:spPr>
          <a:xfrm>
            <a:off x="3615070" y="5328876"/>
            <a:ext cx="20627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 Rounded MT Bold" panose="020F0704030504030204" pitchFamily="34" charset="0"/>
              </a:rPr>
              <a:t>DESCRIPTIVE</a:t>
            </a: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xmlns="" id="{7CF5A13F-A29C-6632-8DD0-2E671248CE87}"/>
              </a:ext>
            </a:extLst>
          </p:cNvPr>
          <p:cNvCxnSpPr>
            <a:cxnSpLocks/>
          </p:cNvCxnSpPr>
          <p:nvPr/>
        </p:nvCxnSpPr>
        <p:spPr>
          <a:xfrm flipV="1">
            <a:off x="1584101" y="2296634"/>
            <a:ext cx="3062327" cy="1309767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ACD0F16D-BF4D-9D1E-AF74-61E091AC8885}"/>
              </a:ext>
            </a:extLst>
          </p:cNvPr>
          <p:cNvSpPr txBox="1"/>
          <p:nvPr/>
        </p:nvSpPr>
        <p:spPr>
          <a:xfrm>
            <a:off x="4827181" y="2035024"/>
            <a:ext cx="27183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 Rounded MT Bold" panose="020F0704030504030204" pitchFamily="34" charset="0"/>
              </a:rPr>
              <a:t>ECONOMICAL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xmlns="" id="{26371411-5354-7D0E-35E8-EC4DB830BBED}"/>
              </a:ext>
            </a:extLst>
          </p:cNvPr>
          <p:cNvCxnSpPr/>
          <p:nvPr/>
        </p:nvCxnSpPr>
        <p:spPr>
          <a:xfrm>
            <a:off x="4646428" y="3510620"/>
            <a:ext cx="10313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7454B33F-39EC-6F98-CB74-55BEB1EBB915}"/>
              </a:ext>
            </a:extLst>
          </p:cNvPr>
          <p:cNvSpPr txBox="1"/>
          <p:nvPr/>
        </p:nvSpPr>
        <p:spPr>
          <a:xfrm>
            <a:off x="5677786" y="3293723"/>
            <a:ext cx="20798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 Rounded MT Bold" panose="020F0704030504030204" pitchFamily="34" charset="0"/>
              </a:rPr>
              <a:t>CALCULATIVE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xmlns="" id="{060E47EF-D645-F0C2-1AC6-E29867C12A3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backgroundMark x1="22798" y1="11399" x2="17617" y2="88601"/>
                        <a14:backgroundMark x1="17617" y1="88601" x2="53368" y2="95855"/>
                        <a14:backgroundMark x1="53368" y1="95855" x2="76166" y2="78756"/>
                        <a14:backgroundMark x1="76166" y1="78756" x2="87565" y2="53368"/>
                        <a14:backgroundMark x1="87565" y1="53368" x2="45078" y2="12435"/>
                        <a14:backgroundMark x1="45078" y1="12435" x2="20207" y2="932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7623" y="6256849"/>
            <a:ext cx="637954" cy="637954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7366715" y="927847"/>
            <a:ext cx="2191919" cy="11071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xmlns="" id="{14F73FA5-064E-166C-885E-677AEF3685CF}"/>
              </a:ext>
            </a:extLst>
          </p:cNvPr>
          <p:cNvCxnSpPr/>
          <p:nvPr/>
        </p:nvCxnSpPr>
        <p:spPr>
          <a:xfrm>
            <a:off x="1415157" y="312549"/>
            <a:ext cx="8609428" cy="953967"/>
          </a:xfrm>
          <a:prstGeom prst="bentConnector3">
            <a:avLst>
              <a:gd name="adj1" fmla="val 69680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4" r="81016" b="71733"/>
          <a:stretch/>
        </p:blipFill>
        <p:spPr>
          <a:xfrm>
            <a:off x="0" y="712694"/>
            <a:ext cx="2393576" cy="807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152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1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4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10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7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3.7037E-6 L -0.70768 -0.64954 " pathEditMode="relative" rAng="0" ptsTypes="AA">
                                      <p:cBhvr>
                                        <p:cTn id="105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391" y="-3247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  <p:bldP spid="14" grpId="0"/>
      <p:bldP spid="14" grpId="1"/>
      <p:bldP spid="24" grpId="0" build="allAtOnce"/>
      <p:bldP spid="27" grpId="0"/>
      <p:bldP spid="27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xmlns="" id="{93243CD6-D808-1301-FF93-0B4BB8088FE1}"/>
              </a:ext>
            </a:extLst>
          </p:cNvPr>
          <p:cNvGrpSpPr/>
          <p:nvPr/>
        </p:nvGrpSpPr>
        <p:grpSpPr>
          <a:xfrm>
            <a:off x="3674605" y="91779"/>
            <a:ext cx="5316280" cy="5629939"/>
            <a:chOff x="3544185" y="191385"/>
            <a:chExt cx="6344093" cy="6953693"/>
          </a:xfrm>
        </p:grpSpPr>
        <p:pic>
          <p:nvPicPr>
            <p:cNvPr id="8" name="Graphic 7" descr="Lock">
              <a:extLst>
                <a:ext uri="{FF2B5EF4-FFF2-40B4-BE49-F238E27FC236}">
                  <a16:creationId xmlns:a16="http://schemas.microsoft.com/office/drawing/2014/main" xmlns="" id="{FADEB783-9CEF-C358-64F4-0D01BFF4A6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3544185" y="191385"/>
              <a:ext cx="6344093" cy="6953693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xmlns="" id="{B4155FE2-1767-027A-142F-EFC2B6915D5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466" t="-24" r="48197" b="19675"/>
            <a:stretch/>
          </p:blipFill>
          <p:spPr>
            <a:xfrm>
              <a:off x="5958522" y="4146698"/>
              <a:ext cx="1515418" cy="1646702"/>
            </a:xfrm>
            <a:prstGeom prst="rect">
              <a:avLst/>
            </a:prstGeom>
          </p:spPr>
        </p:pic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xmlns="" id="{BD217FEC-242A-BE0A-E8B2-E0766E8BA229}"/>
              </a:ext>
            </a:extLst>
          </p:cNvPr>
          <p:cNvCxnSpPr>
            <a:cxnSpLocks/>
          </p:cNvCxnSpPr>
          <p:nvPr/>
        </p:nvCxnSpPr>
        <p:spPr>
          <a:xfrm flipH="1" flipV="1">
            <a:off x="2101703" y="3091415"/>
            <a:ext cx="231789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xmlns="" id="{1C570310-C275-B310-2879-45553BC664FC}"/>
              </a:ext>
            </a:extLst>
          </p:cNvPr>
          <p:cNvCxnSpPr/>
          <p:nvPr/>
        </p:nvCxnSpPr>
        <p:spPr>
          <a:xfrm flipH="1" flipV="1">
            <a:off x="2101703" y="4742464"/>
            <a:ext cx="231789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xmlns="" id="{1698B74A-F6CA-6DD9-D8B0-B0AE190E3497}"/>
              </a:ext>
            </a:extLst>
          </p:cNvPr>
          <p:cNvCxnSpPr>
            <a:cxnSpLocks/>
          </p:cNvCxnSpPr>
          <p:nvPr/>
        </p:nvCxnSpPr>
        <p:spPr>
          <a:xfrm>
            <a:off x="8126818" y="4742464"/>
            <a:ext cx="177209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xmlns="" id="{81D92223-A378-E93D-EBCB-6ABBA40CC4F7}"/>
              </a:ext>
            </a:extLst>
          </p:cNvPr>
          <p:cNvCxnSpPr>
            <a:cxnSpLocks/>
          </p:cNvCxnSpPr>
          <p:nvPr/>
        </p:nvCxnSpPr>
        <p:spPr>
          <a:xfrm>
            <a:off x="8126818" y="3078123"/>
            <a:ext cx="177209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400B27C7-7B4B-9840-0D2C-789A5E00A80E}"/>
              </a:ext>
            </a:extLst>
          </p:cNvPr>
          <p:cNvSpPr txBox="1"/>
          <p:nvPr/>
        </p:nvSpPr>
        <p:spPr>
          <a:xfrm>
            <a:off x="9898912" y="2906749"/>
            <a:ext cx="20946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gency FB" panose="020B0503020202020204" pitchFamily="34" charset="0"/>
              </a:rPr>
              <a:t>PORTABLE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5A242F0D-FE60-600B-D784-380286A4E6D1}"/>
              </a:ext>
            </a:extLst>
          </p:cNvPr>
          <p:cNvSpPr txBox="1"/>
          <p:nvPr/>
        </p:nvSpPr>
        <p:spPr>
          <a:xfrm>
            <a:off x="9898912" y="4557798"/>
            <a:ext cx="20946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gency FB" panose="020B0503020202020204" pitchFamily="34" charset="0"/>
              </a:rPr>
              <a:t>TRANSPARENCY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6DEDC64F-E45E-B2AC-4991-E6605ADCD067}"/>
              </a:ext>
            </a:extLst>
          </p:cNvPr>
          <p:cNvSpPr txBox="1"/>
          <p:nvPr/>
        </p:nvSpPr>
        <p:spPr>
          <a:xfrm>
            <a:off x="631136" y="2906749"/>
            <a:ext cx="20359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gency FB" panose="020B0503020202020204" pitchFamily="34" charset="0"/>
              </a:rPr>
              <a:t>ECONOMICAL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48E46E3D-1BD8-1421-ABB2-C03E2A872745}"/>
              </a:ext>
            </a:extLst>
          </p:cNvPr>
          <p:cNvSpPr txBox="1"/>
          <p:nvPr/>
        </p:nvSpPr>
        <p:spPr>
          <a:xfrm>
            <a:off x="517452" y="4535025"/>
            <a:ext cx="230471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gency FB" panose="020B0503020202020204" pitchFamily="34" charset="0"/>
              </a:rPr>
              <a:t>SIMPLIFY THE CALCULATIONS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9C2902DE-7190-D3A3-BA97-066EFD09CCB2}"/>
              </a:ext>
            </a:extLst>
          </p:cNvPr>
          <p:cNvSpPr txBox="1"/>
          <p:nvPr/>
        </p:nvSpPr>
        <p:spPr>
          <a:xfrm>
            <a:off x="4905153" y="55967"/>
            <a:ext cx="64433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Arial Rounded MT Bold" panose="020F0704030504030204" pitchFamily="34" charset="0"/>
              </a:rPr>
              <a:t>FEATURES</a:t>
            </a:r>
          </a:p>
        </p:txBody>
      </p:sp>
    </p:spTree>
    <p:extLst>
      <p:ext uri="{BB962C8B-B14F-4D97-AF65-F5344CB8AC3E}">
        <p14:creationId xmlns:p14="http://schemas.microsoft.com/office/powerpoint/2010/main" val="2189765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3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3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3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3" grpId="0"/>
      <p:bldP spid="24" grpId="0"/>
      <p:bldP spid="25" grpId="0"/>
      <p:bldP spid="2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2000">
              <a:srgbClr val="7030A0"/>
            </a:gs>
            <a:gs pos="22000">
              <a:srgbClr val="023E8A">
                <a:alpha val="86000"/>
              </a:srgbClr>
            </a:gs>
            <a:gs pos="38000">
              <a:srgbClr val="0077B6">
                <a:alpha val="85000"/>
              </a:srgbClr>
            </a:gs>
            <a:gs pos="81000">
              <a:srgbClr val="48CAE4">
                <a:alpha val="84000"/>
              </a:srgbClr>
            </a:gs>
            <a:gs pos="85000">
              <a:srgbClr val="90E0EF"/>
            </a:gs>
            <a:gs pos="63000">
              <a:srgbClr val="00B4D8">
                <a:alpha val="87000"/>
              </a:srgbClr>
            </a:gs>
            <a:gs pos="88000">
              <a:srgbClr val="9FE4F2">
                <a:alpha val="90000"/>
              </a:srgbClr>
            </a:gs>
            <a:gs pos="97000">
              <a:srgbClr val="CAF0F8"/>
            </a:gs>
            <a:gs pos="47000">
              <a:srgbClr val="0096C7">
                <a:alpha val="95000"/>
              </a:srgbClr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40157" y="2511381"/>
            <a:ext cx="10882648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500" dirty="0" smtClean="0">
                <a:ln>
                  <a:solidFill>
                    <a:schemeClr val="accent1">
                      <a:lumMod val="5000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Rounded MT Bold" panose="020F0704030504030204" pitchFamily="34" charset="0"/>
              </a:rPr>
              <a:t>THANK  YOU!!!</a:t>
            </a:r>
            <a:endParaRPr lang="en-IN" sz="11500" dirty="0">
              <a:ln>
                <a:solidFill>
                  <a:schemeClr val="accent1">
                    <a:lumMod val="50000"/>
                  </a:schemeClr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6739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396</TotalTime>
  <Words>33</Words>
  <Application>Microsoft Office PowerPoint</Application>
  <PresentationFormat>Widescreen</PresentationFormat>
  <Paragraphs>22</Paragraphs>
  <Slides>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7" baseType="lpstr">
      <vt:lpstr>Agency FB</vt:lpstr>
      <vt:lpstr>Arial</vt:lpstr>
      <vt:lpstr>Arial Black</vt:lpstr>
      <vt:lpstr>Arial Rounded MT Bold</vt:lpstr>
      <vt:lpstr>Bell MT</vt:lpstr>
      <vt:lpstr>Brush Script MT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dell</dc:creator>
  <cp:lastModifiedBy>Project Workers</cp:lastModifiedBy>
  <cp:revision>17</cp:revision>
  <dcterms:created xsi:type="dcterms:W3CDTF">2022-11-24T07:56:58Z</dcterms:created>
  <dcterms:modified xsi:type="dcterms:W3CDTF">2022-11-26T07:06:06Z</dcterms:modified>
</cp:coreProperties>
</file>